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80" r:id="rId2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79985-85EF-4704-AFF2-E841BE8EAC7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D58BD-46A9-44DC-AF6A-AA2E391D87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258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75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90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1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37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42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81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88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73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85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2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18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omotenashi@dmo8246.j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10576"/>
            <a:ext cx="1872208" cy="41805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食事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835696" y="0"/>
            <a:ext cx="73083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tx2"/>
                </a:solidFill>
              </a:rPr>
              <a:t>ガーデン＆カフェシュガー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467961"/>
            <a:ext cx="9144494" cy="584775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/>
              <a:t>季節のお花を楽しめるカフェ。ピアノの生演奏が聞けるかもしれません！！くまモンのファンに親しまれている「かよママ」がおもてなしを！</a:t>
            </a:r>
            <a:endParaRPr lang="en-US" altLang="ja-JP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7998" y="5212357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所　在　地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熊本県八代市上片町１５８３</a:t>
            </a:r>
            <a:endParaRPr kumimoji="1" lang="en-US" altLang="ja-JP" sz="1400" dirty="0"/>
          </a:p>
          <a:p>
            <a:r>
              <a:rPr lang="en-US" altLang="ja-JP" sz="1400" dirty="0"/>
              <a:t>【</a:t>
            </a:r>
            <a:r>
              <a:rPr lang="ja-JP" altLang="en-US" sz="1400" dirty="0"/>
              <a:t>営業時間</a:t>
            </a:r>
            <a:r>
              <a:rPr lang="en-US" altLang="ja-JP" sz="1400" dirty="0"/>
              <a:t>】</a:t>
            </a:r>
            <a:r>
              <a:rPr lang="ja-JP" altLang="en-US" sz="1400" dirty="0"/>
              <a:t>　</a:t>
            </a:r>
            <a:r>
              <a:rPr lang="en-US" altLang="ja-JP" sz="1400" dirty="0"/>
              <a:t>10:30</a:t>
            </a:r>
            <a:r>
              <a:rPr lang="ja-JP" altLang="en-US" sz="1400" dirty="0"/>
              <a:t>～</a:t>
            </a:r>
            <a:r>
              <a:rPr lang="en-US" altLang="ja-JP" sz="1400" dirty="0"/>
              <a:t>18:00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受入人数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　</a:t>
            </a:r>
            <a:r>
              <a:rPr kumimoji="1" lang="en-US" altLang="ja-JP" sz="1400" dirty="0"/>
              <a:t>50</a:t>
            </a:r>
            <a:r>
              <a:rPr kumimoji="1" lang="ja-JP" altLang="en-US" sz="1400" dirty="0"/>
              <a:t>人程度</a:t>
            </a:r>
            <a:endParaRPr kumimoji="1" lang="en-US" altLang="ja-JP" sz="1400" dirty="0"/>
          </a:p>
          <a:p>
            <a:r>
              <a:rPr lang="en-US" altLang="ja-JP" sz="1400" dirty="0"/>
              <a:t>【</a:t>
            </a:r>
            <a:r>
              <a:rPr lang="ja-JP" altLang="en-US" sz="1400" dirty="0"/>
              <a:t>受付締切</a:t>
            </a:r>
            <a:r>
              <a:rPr lang="en-US" altLang="ja-JP" sz="1400" dirty="0"/>
              <a:t>】</a:t>
            </a:r>
            <a:r>
              <a:rPr lang="ja-JP" altLang="en-US" sz="1400" dirty="0"/>
              <a:t>　　</a:t>
            </a:r>
            <a:r>
              <a:rPr lang="en-US" altLang="ja-JP" sz="1400" dirty="0"/>
              <a:t>2</a:t>
            </a:r>
            <a:r>
              <a:rPr lang="ja-JP" altLang="en-US" sz="1400" dirty="0"/>
              <a:t>週間前まで　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申込・問合</a:t>
            </a:r>
            <a:r>
              <a:rPr lang="en-US" altLang="ja-JP" sz="1400" dirty="0"/>
              <a:t>】</a:t>
            </a:r>
            <a:r>
              <a:rPr lang="ja-JP" altLang="en-US" sz="1400" dirty="0"/>
              <a:t>　一般社団法人</a:t>
            </a:r>
            <a:r>
              <a:rPr lang="en-US" altLang="ja-JP" sz="1400" dirty="0"/>
              <a:t>DMO</a:t>
            </a:r>
            <a:r>
              <a:rPr lang="ja-JP" altLang="en-US" sz="1400" dirty="0"/>
              <a:t>やつしろ　（住所：熊本県八代市本町一丁目</a:t>
            </a:r>
            <a:r>
              <a:rPr lang="en-US" altLang="ja-JP" sz="1400" dirty="0"/>
              <a:t>10-36</a:t>
            </a:r>
            <a:r>
              <a:rPr lang="ja-JP" altLang="en-US" sz="1400" dirty="0"/>
              <a:t>ヨネザワビル１階）</a:t>
            </a:r>
            <a:endParaRPr lang="en-US" altLang="ja-JP" sz="1400" dirty="0"/>
          </a:p>
          <a:p>
            <a:r>
              <a:rPr lang="ja-JP" altLang="en-US" sz="1400" dirty="0"/>
              <a:t>　　　　　　　　　　</a:t>
            </a:r>
            <a:r>
              <a:rPr lang="en-US" altLang="ja-JP" sz="1400" dirty="0"/>
              <a:t>E-mail: </a:t>
            </a:r>
            <a:r>
              <a:rPr lang="en-US" altLang="ja-JP" sz="1400" dirty="0">
                <a:hlinkClick r:id="rId2"/>
              </a:rPr>
              <a:t>omotenashi@dmo8246.jp</a:t>
            </a:r>
            <a:r>
              <a:rPr lang="en-US" altLang="ja-JP" sz="1400" dirty="0"/>
              <a:t>   Tel: 0965-31-8200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：</a:t>
            </a:r>
            <a:r>
              <a:rPr lang="en-US" altLang="ja-JP" sz="1400" dirty="0"/>
              <a:t>0965-32-2334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5806" y="1289080"/>
            <a:ext cx="3981954" cy="372409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2"/>
                </a:solidFill>
              </a:rPr>
              <a:t>■メニュー</a:t>
            </a:r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r>
              <a:rPr lang="ja-JP" altLang="ja-JP" sz="14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バニーニランチセット　～ドリンク・デザート付き～</a:t>
            </a:r>
            <a:r>
              <a:rPr kumimoji="1"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：￥</a:t>
            </a:r>
            <a:r>
              <a:rPr kumimoji="1" lang="en-US" altLang="ja-JP" sz="1400" b="1" dirty="0">
                <a:solidFill>
                  <a:schemeClr val="tx1"/>
                </a:solidFill>
                <a:latin typeface="+mj-ea"/>
                <a:ea typeface="+mj-ea"/>
              </a:rPr>
              <a:t>1,500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74043" y="1302034"/>
            <a:ext cx="4490445" cy="249299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2"/>
                </a:solidFill>
              </a:rPr>
              <a:t>■店内の様子</a:t>
            </a:r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78478" y="3751292"/>
            <a:ext cx="4486010" cy="126188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2"/>
                </a:solidFill>
              </a:rPr>
              <a:t>■特徴</a:t>
            </a:r>
            <a:endParaRPr kumimoji="1" lang="en-US" altLang="ja-JP" sz="1600" b="1" dirty="0">
              <a:solidFill>
                <a:schemeClr val="tx2"/>
              </a:solidFill>
            </a:endParaRPr>
          </a:p>
          <a:p>
            <a:r>
              <a:rPr lang="ja-JP" altLang="en-US" sz="1200" dirty="0"/>
              <a:t>最初くまモンのぬいぐるみを作った「有限会社ＵＮＩＸ」。八代市の観光を振興するために、会社の敷地内に「ガーデン＆カフェシュガー」を</a:t>
            </a:r>
            <a:r>
              <a:rPr lang="en-US" altLang="ja-JP" sz="1200" dirty="0"/>
              <a:t>2020</a:t>
            </a:r>
            <a:r>
              <a:rPr lang="ja-JP" altLang="en-US" sz="1200" dirty="0"/>
              <a:t>年にオープンした。季節のお花を楽しめるカフェで、県内外の観光客でにぎわっている。ぜひお花を楽しみながら、バニーニランチセットを召し上がってください。</a:t>
            </a:r>
            <a:endParaRPr lang="en-US" altLang="ja-JP" sz="1200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5C609F5-1FA3-4E57-9922-BF06B6C08F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455" y="2430970"/>
            <a:ext cx="1225204" cy="1837806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8FE5150-798B-426F-A1A2-BB2C3263E9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53" y="1412776"/>
            <a:ext cx="3017591" cy="226319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3402D19-7322-4C67-A18E-E29FAB167C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70" y="1838164"/>
            <a:ext cx="2757347" cy="183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9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181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食事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熊本県教育旅行メニュー</dc:title>
  <dc:creator>kumamoto</dc:creator>
  <cp:lastModifiedBy>kmj-mice</cp:lastModifiedBy>
  <cp:revision>51</cp:revision>
  <cp:lastPrinted>2019-08-27T04:42:48Z</cp:lastPrinted>
  <dcterms:created xsi:type="dcterms:W3CDTF">2019-08-13T07:12:14Z</dcterms:created>
  <dcterms:modified xsi:type="dcterms:W3CDTF">2022-02-17T05:42:09Z</dcterms:modified>
</cp:coreProperties>
</file>